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Giombini" initials="LG" lastIdx="1" clrIdx="0">
    <p:extLst>
      <p:ext uri="{19B8F6BF-5375-455C-9EA6-DF929625EA0E}">
        <p15:presenceInfo xmlns:p15="http://schemas.microsoft.com/office/powerpoint/2012/main" userId="S-1-5-21-2408186100-1196976043-882147749-1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04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51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31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04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95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92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73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59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01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82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73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52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4552-058A-4F74-B415-72C82E38B23F}" type="datetimeFigureOut">
              <a:rPr lang="it-IT" smtClean="0"/>
              <a:t>16/02/2023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1BA1-17B6-4E2F-AA06-701AF7A742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45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>
            <a:extLst>
              <a:ext uri="{FF2B5EF4-FFF2-40B4-BE49-F238E27FC236}">
                <a16:creationId xmlns:a16="http://schemas.microsoft.com/office/drawing/2014/main" id="{32BE8A81-37DB-173C-FAE0-A976939C087E}"/>
              </a:ext>
            </a:extLst>
          </p:cNvPr>
          <p:cNvGrpSpPr/>
          <p:nvPr/>
        </p:nvGrpSpPr>
        <p:grpSpPr>
          <a:xfrm>
            <a:off x="-926275" y="1542017"/>
            <a:ext cx="9118644" cy="2080848"/>
            <a:chOff x="-1110395" y="2188729"/>
            <a:chExt cx="9391777" cy="1952027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2472B253-F227-E3AD-1264-87BC7AC1274F}"/>
                </a:ext>
              </a:extLst>
            </p:cNvPr>
            <p:cNvSpPr txBox="1"/>
            <p:nvPr/>
          </p:nvSpPr>
          <p:spPr>
            <a:xfrm>
              <a:off x="528005" y="2188729"/>
              <a:ext cx="58019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400" b="1" dirty="0">
                  <a:solidFill>
                    <a:schemeClr val="bg1">
                      <a:lumMod val="50000"/>
                    </a:schemeClr>
                  </a:solidFill>
                  <a:latin typeface="Arial Nova Cond Light" panose="020B0306020202020204" pitchFamily="34" charset="0"/>
                </a:rPr>
                <a:t>MANOVRE </a:t>
              </a:r>
              <a:r>
                <a:rPr lang="it-IT" sz="4000" b="1" dirty="0">
                  <a:solidFill>
                    <a:schemeClr val="bg1">
                      <a:lumMod val="50000"/>
                    </a:schemeClr>
                  </a:solidFill>
                  <a:latin typeface="Arial Nova Cond Light" panose="020B0306020202020204" pitchFamily="34" charset="0"/>
                </a:rPr>
                <a:t>DISOSTRUZIONE</a:t>
              </a: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418F8061-919F-C031-92F3-5912D45D2267}"/>
                </a:ext>
              </a:extLst>
            </p:cNvPr>
            <p:cNvSpPr txBox="1"/>
            <p:nvPr/>
          </p:nvSpPr>
          <p:spPr>
            <a:xfrm>
              <a:off x="-1110395" y="3371315"/>
              <a:ext cx="9391777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4400" b="1" dirty="0">
                  <a:solidFill>
                    <a:srgbClr val="FF000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Arial Nova Cond Light" panose="020B0306020202020204" pitchFamily="34" charset="0"/>
                </a:rPr>
                <a:t>PEDIATRICA</a:t>
              </a:r>
            </a:p>
          </p:txBody>
        </p: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BA4D7664-E50F-0D1B-1F80-088F8647F906}"/>
              </a:ext>
            </a:extLst>
          </p:cNvPr>
          <p:cNvGrpSpPr/>
          <p:nvPr/>
        </p:nvGrpSpPr>
        <p:grpSpPr>
          <a:xfrm>
            <a:off x="-22592" y="3804051"/>
            <a:ext cx="6858000" cy="2301367"/>
            <a:chOff x="-2464327" y="4993887"/>
            <a:chExt cx="11145766" cy="2301367"/>
          </a:xfrm>
        </p:grpSpPr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1AC92C63-CE02-BDED-3DA0-AAA767AC7A3C}"/>
                </a:ext>
              </a:extLst>
            </p:cNvPr>
            <p:cNvSpPr/>
            <p:nvPr/>
          </p:nvSpPr>
          <p:spPr>
            <a:xfrm>
              <a:off x="-2464327" y="5022066"/>
              <a:ext cx="11145766" cy="227318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49BF132F-1C8F-AD8F-AE8C-21AC9691E2E1}"/>
                </a:ext>
              </a:extLst>
            </p:cNvPr>
            <p:cNvSpPr txBox="1"/>
            <p:nvPr/>
          </p:nvSpPr>
          <p:spPr>
            <a:xfrm>
              <a:off x="-2299387" y="4993887"/>
              <a:ext cx="10980824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Arial Nova Cond Light" panose="020B0604020202020204" pitchFamily="34" charset="0"/>
                </a:rPr>
                <a:t>GIOVEDI’ 26 GENNAIO 2023 H.16,30</a:t>
              </a:r>
            </a:p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Arial Nova Cond Light" panose="020B0604020202020204" pitchFamily="34" charset="0"/>
                </a:rPr>
                <a:t>ASILO NIDO </a:t>
              </a:r>
              <a:r>
                <a:rPr lang="it-IT" sz="3600" b="1" dirty="0" err="1">
                  <a:solidFill>
                    <a:schemeClr val="bg1"/>
                  </a:solidFill>
                  <a:latin typeface="Arial Nova Cond Light" panose="020B0604020202020204" pitchFamily="34" charset="0"/>
                </a:rPr>
                <a:t>S.Federici</a:t>
              </a:r>
              <a:r>
                <a:rPr lang="it-IT" sz="3600" b="1" dirty="0">
                  <a:solidFill>
                    <a:schemeClr val="bg1"/>
                  </a:solidFill>
                  <a:latin typeface="Arial Nova Cond Light" panose="020B0604020202020204" pitchFamily="34" charset="0"/>
                </a:rPr>
                <a:t> </a:t>
              </a:r>
            </a:p>
            <a:p>
              <a:pPr algn="ctr"/>
              <a:r>
                <a:rPr lang="it-IT" sz="3600" b="1" dirty="0">
                  <a:solidFill>
                    <a:schemeClr val="bg1"/>
                  </a:solidFill>
                  <a:latin typeface="Arial Nova Cond Light" panose="020B0604020202020204" pitchFamily="34" charset="0"/>
                </a:rPr>
                <a:t>Comune di </a:t>
              </a:r>
              <a:r>
                <a:rPr lang="it-IT" sz="3600" b="1" dirty="0" smtClean="0">
                  <a:solidFill>
                    <a:schemeClr val="bg1"/>
                  </a:solidFill>
                  <a:latin typeface="Arial Nova Cond Light" panose="020B0604020202020204" pitchFamily="34" charset="0"/>
                </a:rPr>
                <a:t>Fossombrone</a:t>
              </a:r>
            </a:p>
            <a:p>
              <a:pPr algn="ctr"/>
              <a:r>
                <a:rPr lang="it-IT" sz="2400" b="1" dirty="0" smtClean="0">
                  <a:solidFill>
                    <a:schemeClr val="bg1"/>
                  </a:solidFill>
                  <a:latin typeface="Arial Nova Cond Light" panose="020B0604020202020204" pitchFamily="34" charset="0"/>
                </a:rPr>
                <a:t>Viale Gramsci n.10</a:t>
              </a:r>
              <a:endParaRPr lang="it-IT" sz="2400" b="1" dirty="0">
                <a:solidFill>
                  <a:schemeClr val="bg1"/>
                </a:solidFill>
                <a:latin typeface="Arial Nova Cond Light" panose="020B0604020202020204" pitchFamily="34" charset="0"/>
              </a:endParaRPr>
            </a:p>
          </p:txBody>
        </p:sp>
      </p:grpSp>
      <p:pic>
        <p:nvPicPr>
          <p:cNvPr id="1026" name="Picture 2" descr="Manovre salvavita pediatriche: CRI e BRUMS insieme per la tutela  dell'infanzia - Croce Rossa Italiana - Comitato di Treviso">
            <a:extLst>
              <a:ext uri="{FF2B5EF4-FFF2-40B4-BE49-F238E27FC236}">
                <a16:creationId xmlns:a16="http://schemas.microsoft.com/office/drawing/2014/main" id="{755D5F0A-4C1F-F9D7-CD69-9EEA0595A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92" y="6105418"/>
            <a:ext cx="1839517" cy="176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82FC6511-D954-CF11-935B-1BD3891B15BD}"/>
              </a:ext>
            </a:extLst>
          </p:cNvPr>
          <p:cNvSpPr txBox="1"/>
          <p:nvPr/>
        </p:nvSpPr>
        <p:spPr>
          <a:xfrm>
            <a:off x="1579418" y="6225047"/>
            <a:ext cx="52559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Holidays Homework" panose="02000500000000000000" pitchFamily="2" charset="0"/>
                <a:cs typeface="Cavolini" panose="020B0502040204020203" pitchFamily="66" charset="0"/>
              </a:rPr>
              <a:t>U</a:t>
            </a:r>
            <a:r>
              <a:rPr lang="it-IT" b="1" dirty="0" smtClean="0">
                <a:solidFill>
                  <a:srgbClr val="FF0000"/>
                </a:solidFill>
                <a:latin typeface="Holidays Homework" panose="02000500000000000000" pitchFamily="2" charset="0"/>
                <a:cs typeface="Cavolini" panose="020B0502040204020203" pitchFamily="66" charset="0"/>
              </a:rPr>
              <a:t>n </a:t>
            </a:r>
            <a:r>
              <a:rPr lang="it-IT" b="1" dirty="0">
                <a:solidFill>
                  <a:srgbClr val="FF0000"/>
                </a:solidFill>
                <a:latin typeface="Holidays Homework" panose="02000500000000000000" pitchFamily="2" charset="0"/>
                <a:cs typeface="Cavolini" panose="020B0502040204020203" pitchFamily="66" charset="0"/>
              </a:rPr>
              <a:t>pomeriggio dedicato a genitori, nonni, familiari dei </a:t>
            </a:r>
            <a:r>
              <a:rPr lang="it-IT" b="1" dirty="0" smtClean="0">
                <a:solidFill>
                  <a:srgbClr val="FF0000"/>
                </a:solidFill>
                <a:latin typeface="Holidays Homework" panose="02000500000000000000" pitchFamily="2" charset="0"/>
                <a:cs typeface="Cavolini" panose="020B0502040204020203" pitchFamily="66" charset="0"/>
              </a:rPr>
              <a:t>bimbini </a:t>
            </a:r>
            <a:r>
              <a:rPr lang="it-IT" b="1" dirty="0">
                <a:solidFill>
                  <a:srgbClr val="FF0000"/>
                </a:solidFill>
                <a:latin typeface="Holidays Homework" panose="02000500000000000000" pitchFamily="2" charset="0"/>
                <a:cs typeface="Cavolini" panose="020B0502040204020203" pitchFamily="66" charset="0"/>
              </a:rPr>
              <a:t>iscritti al Nido per imparare come agire in caso di ostruzione delle vie </a:t>
            </a:r>
            <a:r>
              <a:rPr lang="it-IT" b="1" dirty="0" err="1" smtClean="0">
                <a:solidFill>
                  <a:srgbClr val="FF0000"/>
                </a:solidFill>
                <a:latin typeface="Holidays Homework" panose="02000500000000000000" pitchFamily="2" charset="0"/>
                <a:cs typeface="Cavolini" panose="020B0502040204020203" pitchFamily="66" charset="0"/>
              </a:rPr>
              <a:t>aeree..La</a:t>
            </a:r>
            <a:r>
              <a:rPr lang="it-IT" b="1" dirty="0" smtClean="0">
                <a:solidFill>
                  <a:srgbClr val="FF0000"/>
                </a:solidFill>
                <a:latin typeface="Holidays Homework" panose="02000500000000000000" pitchFamily="2" charset="0"/>
                <a:cs typeface="Cavolini" panose="020B0502040204020203" pitchFamily="66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Holidays Homework" panose="02000500000000000000" pitchFamily="2" charset="0"/>
                <a:cs typeface="Cavolini" panose="020B0502040204020203" pitchFamily="66" charset="0"/>
              </a:rPr>
              <a:t>lezione prevede una parte teorica e una pratica a cura di professionisti della </a:t>
            </a:r>
            <a:r>
              <a:rPr lang="it-IT" b="1" dirty="0" smtClean="0">
                <a:solidFill>
                  <a:srgbClr val="FF0000"/>
                </a:solidFill>
                <a:latin typeface="Holidays Homework" panose="02000500000000000000" pitchFamily="2" charset="0"/>
                <a:cs typeface="Cavolini" panose="020B0502040204020203" pitchFamily="66" charset="0"/>
              </a:rPr>
              <a:t>Croce Rossa Italiana</a:t>
            </a:r>
            <a:endParaRPr lang="it-IT" b="1" dirty="0">
              <a:solidFill>
                <a:srgbClr val="FF0000"/>
              </a:solidFill>
              <a:latin typeface="Holidays Homework" panose="02000500000000000000" pitchFamily="2" charset="0"/>
              <a:cs typeface="Cavolini" panose="020B0502040204020203" pitchFamily="66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316986C4-BE9B-470A-BF2B-4991116DD4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33" y="191399"/>
            <a:ext cx="895475" cy="1076475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41B4E7DB-BBEF-4E08-8EFD-B78954B3A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166" y="8166119"/>
            <a:ext cx="1186929" cy="104088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8953817-8CDC-4EC7-9F7C-7B0B11D56EF7}"/>
              </a:ext>
            </a:extLst>
          </p:cNvPr>
          <p:cNvSpPr txBox="1"/>
          <p:nvPr/>
        </p:nvSpPr>
        <p:spPr>
          <a:xfrm>
            <a:off x="1082308" y="465542"/>
            <a:ext cx="5231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COMUNE DI FOSSOMBRONE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8CA7E16-4609-4BE0-8BA2-AC58C9344C6D}"/>
              </a:ext>
            </a:extLst>
          </p:cNvPr>
          <p:cNvSpPr txBox="1"/>
          <p:nvPr/>
        </p:nvSpPr>
        <p:spPr>
          <a:xfrm>
            <a:off x="2363190" y="8562109"/>
            <a:ext cx="4237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COMITATO DI FOSSOMBRONE</a:t>
            </a:r>
          </a:p>
        </p:txBody>
      </p:sp>
    </p:spTree>
    <p:extLst>
      <p:ext uri="{BB962C8B-B14F-4D97-AF65-F5344CB8AC3E}">
        <p14:creationId xmlns:p14="http://schemas.microsoft.com/office/powerpoint/2010/main" val="922085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67</Words>
  <Application>Microsoft Office PowerPoint</Application>
  <PresentationFormat>A4 (21x29,7 cm)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Arial Nova Cond Light</vt:lpstr>
      <vt:lpstr>Calibri</vt:lpstr>
      <vt:lpstr>Calibri Light</vt:lpstr>
      <vt:lpstr>Cavolini</vt:lpstr>
      <vt:lpstr>Holidays Homework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serena maggio</dc:creator>
  <cp:lastModifiedBy>Elisa Paradisi</cp:lastModifiedBy>
  <cp:revision>22</cp:revision>
  <dcterms:created xsi:type="dcterms:W3CDTF">2022-09-02T10:09:23Z</dcterms:created>
  <dcterms:modified xsi:type="dcterms:W3CDTF">2023-02-16T15:13:49Z</dcterms:modified>
</cp:coreProperties>
</file>